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CCFF"/>
    <a:srgbClr val="FF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8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7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0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7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4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9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1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5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4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5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D4D3-B9CA-4FEF-B978-0831CFDF1BD0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7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Fluency #6</a:t>
            </a:r>
            <a:br>
              <a:rPr lang="en-US" dirty="0" smtClean="0"/>
            </a:br>
            <a:r>
              <a:rPr lang="en-US" dirty="0" smtClean="0"/>
              <a:t>40 words</a:t>
            </a:r>
            <a:endParaRPr lang="en-US" dirty="0"/>
          </a:p>
        </p:txBody>
      </p:sp>
      <p:pic>
        <p:nvPicPr>
          <p:cNvPr id="1026" name="Picture 2" descr="http://4.bp.blogspot.com/-AxFScTIwqr4/Tj83ClkIuoI/AAAAAAAABKo/MOT25Aw82ko/s1600/kids+playing+footb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152686" cy="281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9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	</a:t>
            </a:r>
            <a:r>
              <a:rPr lang="en-US" sz="4000" dirty="0"/>
              <a:t>	Matt and Molly were playing football.  They were playing Tim and Jill.  The ball was hiked to Molly. </a:t>
            </a:r>
          </a:p>
          <a:p>
            <a:pPr marL="0" indent="0">
              <a:buNone/>
            </a:pPr>
            <a:r>
              <a:rPr lang="en-US" sz="4000" dirty="0" smtClean="0"/>
              <a:t>	“</a:t>
            </a:r>
            <a:r>
              <a:rPr lang="en-US" sz="4000" dirty="0"/>
              <a:t>Throw me the ball!” Yelled Matt.</a:t>
            </a:r>
          </a:p>
          <a:p>
            <a:pPr marL="0" indent="0">
              <a:buNone/>
            </a:pPr>
            <a:r>
              <a:rPr lang="en-US" sz="4000" dirty="0"/>
              <a:t>	“What?” asked Molly.</a:t>
            </a:r>
          </a:p>
          <a:p>
            <a:pPr marL="0" indent="0">
              <a:buNone/>
            </a:pPr>
            <a:r>
              <a:rPr lang="en-US" sz="4000" dirty="0"/>
              <a:t>	“Throw me the ball.  Throw a pass to me!” said Matt.  “Right now!”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14800" y="617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	</a:t>
            </a:r>
            <a:r>
              <a:rPr lang="en-US" sz="4000" dirty="0"/>
              <a:t>“Do you want me to throw this football to you?” asked Molly.</a:t>
            </a:r>
          </a:p>
          <a:p>
            <a:pPr marL="0" indent="0">
              <a:buNone/>
            </a:pPr>
            <a:r>
              <a:rPr lang="en-US" sz="4000" dirty="0"/>
              <a:t>	“Yes,” said Matt.  “Do it right now!”</a:t>
            </a:r>
          </a:p>
          <a:p>
            <a:pPr marL="0" indent="0">
              <a:buNone/>
            </a:pPr>
            <a:r>
              <a:rPr lang="en-US" sz="4000" dirty="0"/>
              <a:t>	“Why?” asked Molly.  “Why do I have to throw you the ball right now?  Can’t you wait?”</a:t>
            </a:r>
          </a:p>
          <a:p>
            <a:pPr marL="0" indent="0">
              <a:buNone/>
            </a:pPr>
            <a:r>
              <a:rPr lang="en-US" sz="4000" dirty="0"/>
              <a:t>	“No!” yelled Matt loudly.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119471" y="59436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	Molly </a:t>
            </a:r>
            <a:r>
              <a:rPr lang="en-US" sz="4400" dirty="0"/>
              <a:t>shouted, “Who ever heard of warm ice cream!”</a:t>
            </a:r>
          </a:p>
          <a:p>
            <a:pPr marL="0" indent="0">
              <a:buNone/>
            </a:pPr>
            <a:r>
              <a:rPr lang="en-US" sz="4400" dirty="0" smtClean="0"/>
              <a:t>	Matt </a:t>
            </a:r>
            <a:r>
              <a:rPr lang="en-US" sz="4400" dirty="0"/>
              <a:t>said nothing.</a:t>
            </a:r>
          </a:p>
          <a:p>
            <a:pPr marL="0" indent="0">
              <a:buNone/>
            </a:pPr>
            <a:r>
              <a:rPr lang="en-US" sz="4400" dirty="0" smtClean="0"/>
              <a:t>	“</a:t>
            </a:r>
            <a:r>
              <a:rPr lang="en-US" sz="4400" dirty="0"/>
              <a:t>How did the ice cream get warm?” asked Molly.</a:t>
            </a:r>
          </a:p>
          <a:p>
            <a:pPr marL="0" indent="0">
              <a:buNone/>
            </a:pPr>
            <a:r>
              <a:rPr lang="en-US" sz="4400" dirty="0" smtClean="0"/>
              <a:t>	Matt </a:t>
            </a:r>
            <a:r>
              <a:rPr lang="en-US" sz="4400" dirty="0"/>
              <a:t>said, “You put it on the shelf.  Now it’s not ice cream.”</a:t>
            </a:r>
          </a:p>
          <a:p>
            <a:pPr marL="0" indent="0">
              <a:buNone/>
            </a:pPr>
            <a:r>
              <a:rPr lang="en-US" sz="4400" dirty="0" smtClean="0"/>
              <a:t>	“</a:t>
            </a:r>
            <a:r>
              <a:rPr lang="en-US" sz="4400" dirty="0"/>
              <a:t>Well what is it?</a:t>
            </a:r>
          </a:p>
          <a:p>
            <a:pPr marL="0" indent="0">
              <a:buNone/>
            </a:pPr>
            <a:r>
              <a:rPr lang="en-US" sz="4400" dirty="0" smtClean="0"/>
              <a:t>	“</a:t>
            </a:r>
            <a:r>
              <a:rPr lang="en-US" sz="4400" dirty="0"/>
              <a:t>A puddle.”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119471" y="6019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 smtClean="0"/>
              <a:t>	</a:t>
            </a:r>
            <a:r>
              <a:rPr lang="en-US" sz="4800" dirty="0"/>
              <a:t> Biff said, “My ball is in the tree.  It is stuck there.  Please help”</a:t>
            </a:r>
          </a:p>
          <a:p>
            <a:pPr marL="0" indent="0">
              <a:buNone/>
            </a:pPr>
            <a:r>
              <a:rPr lang="en-US" sz="4800" dirty="0"/>
              <a:t>	“No,” said Bopper.  “There are zebras in trees.  They could jump on me.  They could eat me.”</a:t>
            </a:r>
          </a:p>
          <a:p>
            <a:pPr marL="0" indent="0">
              <a:buNone/>
            </a:pPr>
            <a:r>
              <a:rPr lang="en-US" sz="4800" dirty="0"/>
              <a:t>	“There are no zebras in this tree,” Biff said.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962400" y="6019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5400" dirty="0"/>
              <a:t> 	Biff and Bopper got a ladder.  Biff held the ladder.  Bopper climbed up the ladder.  They wanted to get Biff’s ball.  It was stuck in the tree.  </a:t>
            </a:r>
          </a:p>
          <a:p>
            <a:pPr marL="0" indent="0">
              <a:buNone/>
            </a:pPr>
            <a:r>
              <a:rPr lang="en-US" sz="5400" dirty="0"/>
              <a:t>	At the top, Bopper saw Biff’s ball.  But there was a zebra there!”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195671" y="58674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Fluency #6 40 words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Fluency #3 40 words</dc:title>
  <dc:creator>Andy Johnson</dc:creator>
  <cp:lastModifiedBy>Andy Johnson</cp:lastModifiedBy>
  <cp:revision>15</cp:revision>
  <dcterms:created xsi:type="dcterms:W3CDTF">2013-11-08T13:01:47Z</dcterms:created>
  <dcterms:modified xsi:type="dcterms:W3CDTF">2013-12-02T12:00:35Z</dcterms:modified>
</cp:coreProperties>
</file>