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00CCFF"/>
    <a:srgbClr val="FF99FF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6BBB29-7C33-4175-B317-98A70AC58F45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61850E-8C0E-4D70-8776-0DB0B59E9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888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61850E-8C0E-4D70-8776-0DB0B59E993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38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DD4D3-B9CA-4FEF-B978-0831CFDF1BD0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CC155-0982-4C8F-9064-D699270B9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481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DD4D3-B9CA-4FEF-B978-0831CFDF1BD0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CC155-0982-4C8F-9064-D699270B9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171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DD4D3-B9CA-4FEF-B978-0831CFDF1BD0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CC155-0982-4C8F-9064-D699270B9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104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DD4D3-B9CA-4FEF-B978-0831CFDF1BD0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CC155-0982-4C8F-9064-D699270B9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375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DD4D3-B9CA-4FEF-B978-0831CFDF1BD0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CC155-0982-4C8F-9064-D699270B9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543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DD4D3-B9CA-4FEF-B978-0831CFDF1BD0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CC155-0982-4C8F-9064-D699270B9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891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DD4D3-B9CA-4FEF-B978-0831CFDF1BD0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CC155-0982-4C8F-9064-D699270B9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115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DD4D3-B9CA-4FEF-B978-0831CFDF1BD0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CC155-0982-4C8F-9064-D699270B9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164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DD4D3-B9CA-4FEF-B978-0831CFDF1BD0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CC155-0982-4C8F-9064-D699270B9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156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DD4D3-B9CA-4FEF-B978-0831CFDF1BD0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CC155-0982-4C8F-9064-D699270B9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640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DD4D3-B9CA-4FEF-B978-0831CFDF1BD0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CC155-0982-4C8F-9064-D699270B9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151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DD4D3-B9CA-4FEF-B978-0831CFDF1BD0}" type="datetimeFigureOut">
              <a:rPr lang="en-US" smtClean="0"/>
              <a:t>2/13/2014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ACC155-0982-4C8F-9064-D699270B9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678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Fluency </a:t>
            </a:r>
            <a:r>
              <a:rPr lang="en-US" dirty="0" smtClean="0"/>
              <a:t>#1240 </a:t>
            </a:r>
            <a:r>
              <a:rPr lang="en-US" dirty="0" smtClean="0"/>
              <a:t>words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28" name="Picture 4" descr="http://www.corbisimages.com/images/Corbis-42-36128207.jpg%3Fsize%3D67%26uid%3D9bd97094-24bb-492e-9a05-1c95350afea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057400"/>
            <a:ext cx="3038475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395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5927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dirty="0" smtClean="0"/>
              <a:t>	</a:t>
            </a:r>
            <a:r>
              <a:rPr lang="en-US" sz="4400" dirty="0" smtClean="0"/>
              <a:t>Pam </a:t>
            </a:r>
            <a:r>
              <a:rPr lang="en-US" sz="4400" dirty="0"/>
              <a:t>and Sally were in a deep hole.  They had the end of a worm.  Part of it was still in the dirt.  They were pulling hard.  “Pull harder!” yelled Pam.</a:t>
            </a:r>
          </a:p>
          <a:p>
            <a:pPr marL="0" indent="0">
              <a:buNone/>
            </a:pPr>
            <a:r>
              <a:rPr lang="en-US" sz="4400" dirty="0"/>
              <a:t>	“I’m pulling as hard as I can,” Sally said.</a:t>
            </a:r>
          </a:p>
          <a:p>
            <a:pPr marL="0" indent="0">
              <a:buNone/>
            </a:pPr>
            <a:r>
              <a:rPr lang="en-US" sz="4400" dirty="0"/>
              <a:t>	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114800" y="6172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42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	Pam </a:t>
            </a:r>
            <a:r>
              <a:rPr lang="en-US" sz="4000" dirty="0"/>
              <a:t>was digging a hole.   She said to Sally, “I’m digging this hole because I’m going fishing.”</a:t>
            </a:r>
          </a:p>
          <a:p>
            <a:pPr marL="0" indent="0">
              <a:buNone/>
            </a:pPr>
            <a:r>
              <a:rPr lang="en-US" sz="4000" dirty="0"/>
              <a:t>	“Why do you need to dig a hole to go fishing?” asked Sally.</a:t>
            </a:r>
          </a:p>
          <a:p>
            <a:pPr marL="0" indent="0">
              <a:buNone/>
            </a:pPr>
            <a:r>
              <a:rPr lang="en-US" sz="4000" dirty="0"/>
              <a:t>	“I’m digging for worms,” said Pam.  That’s why I’m digging.</a:t>
            </a:r>
          </a:p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4119471" y="59436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2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42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	</a:t>
            </a:r>
            <a:r>
              <a:rPr lang="en-US" sz="4400" dirty="0"/>
              <a:t>	Pam and Sally pulled on the worm.  They pulled hard.  They pulled really hard.  Finally the worm came out of the ground.  “Wow!” said Sally, “it’s a big one.  It is 4 feet long.”</a:t>
            </a:r>
          </a:p>
          <a:p>
            <a:pPr marL="0" indent="0">
              <a:buNone/>
            </a:pPr>
            <a:r>
              <a:rPr lang="en-US" sz="4400" dirty="0"/>
              <a:t>	“Yes,” said Pam.  And it’s green.”</a:t>
            </a:r>
          </a:p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4119471" y="60198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3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42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4800" dirty="0" smtClean="0"/>
              <a:t>	</a:t>
            </a:r>
            <a:r>
              <a:rPr lang="en-US" sz="4800" dirty="0"/>
              <a:t> </a:t>
            </a:r>
            <a:r>
              <a:rPr lang="en-US" sz="4800" dirty="0" smtClean="0"/>
              <a:t>Pam </a:t>
            </a:r>
            <a:r>
              <a:rPr lang="en-US" sz="4800" dirty="0"/>
              <a:t>and Sally pulled a big worm from the dirt.  It was 4 feet long.  It was green.  “Wait a minute,” said Sally.  “Worms are not green.”</a:t>
            </a:r>
          </a:p>
          <a:p>
            <a:pPr marL="0" indent="0">
              <a:buNone/>
            </a:pPr>
            <a:r>
              <a:rPr lang="en-US" sz="4800" dirty="0"/>
              <a:t>	“Oh dear,” said Pam.</a:t>
            </a:r>
          </a:p>
          <a:p>
            <a:pPr marL="0" indent="0">
              <a:buNone/>
            </a:pPr>
            <a:r>
              <a:rPr lang="en-US" sz="4800" dirty="0"/>
              <a:t>	“And worms are not 4 feet long,” </a:t>
            </a:r>
            <a:r>
              <a:rPr lang="en-US" sz="4800" dirty="0" smtClean="0"/>
              <a:t>Sally said</a:t>
            </a:r>
            <a:r>
              <a:rPr lang="en-US" sz="4800" dirty="0"/>
              <a:t>.</a:t>
            </a:r>
          </a:p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3962400" y="60198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4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42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4800" dirty="0" smtClean="0"/>
              <a:t>	“</a:t>
            </a:r>
            <a:r>
              <a:rPr lang="en-US" sz="4800" dirty="0"/>
              <a:t>That’s not a green worm,” Sally said to Pam.</a:t>
            </a:r>
          </a:p>
          <a:p>
            <a:pPr marL="0" indent="0">
              <a:buNone/>
            </a:pPr>
            <a:r>
              <a:rPr lang="en-US" sz="4800" dirty="0"/>
              <a:t>	“It’s not?” asked Pam.  “Is it a snake?”</a:t>
            </a:r>
          </a:p>
          <a:p>
            <a:pPr marL="0" indent="0">
              <a:buNone/>
            </a:pPr>
            <a:r>
              <a:rPr lang="en-US" sz="4800" dirty="0"/>
              <a:t>	“No,” said Sally, “It’s not a snake.”</a:t>
            </a:r>
          </a:p>
          <a:p>
            <a:pPr marL="0" indent="0">
              <a:buNone/>
            </a:pPr>
            <a:r>
              <a:rPr lang="en-US" sz="4800" dirty="0"/>
              <a:t>	“Well what is it then?” Pam asked.</a:t>
            </a:r>
          </a:p>
          <a:p>
            <a:pPr marL="0" indent="0">
              <a:buNone/>
            </a:pPr>
            <a:r>
              <a:rPr lang="en-US" sz="4800" dirty="0"/>
              <a:t>	“It’s a hose,” Sally said.	</a:t>
            </a:r>
          </a:p>
          <a:p>
            <a:pPr marL="0" indent="0">
              <a:buNone/>
            </a:pPr>
            <a:r>
              <a:rPr lang="en-US" sz="4800" dirty="0"/>
              <a:t>“Oh dear,” said Pam.</a:t>
            </a:r>
          </a:p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3962400" y="601980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68545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</TotalTime>
  <Words>10</Words>
  <Application>Microsoft Office PowerPoint</Application>
  <PresentationFormat>On-screen Show (4:3)</PresentationFormat>
  <Paragraphs>24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Fluency #1240 words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Fluency #3 40 words</dc:title>
  <dc:creator>Andy Johnson</dc:creator>
  <cp:lastModifiedBy>Andy Johnson</cp:lastModifiedBy>
  <cp:revision>34</cp:revision>
  <dcterms:created xsi:type="dcterms:W3CDTF">2013-11-08T13:01:47Z</dcterms:created>
  <dcterms:modified xsi:type="dcterms:W3CDTF">2014-02-13T16:10:00Z</dcterms:modified>
</cp:coreProperties>
</file>