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3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509A-5157-43B1-8838-279FFD12DD7C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2A3B-EEE7-4557-86CB-4F0BED0AB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509A-5157-43B1-8838-279FFD12DD7C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2A3B-EEE7-4557-86CB-4F0BED0AB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992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509A-5157-43B1-8838-279FFD12DD7C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2A3B-EEE7-4557-86CB-4F0BED0AB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8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509A-5157-43B1-8838-279FFD12DD7C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2A3B-EEE7-4557-86CB-4F0BED0AB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52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509A-5157-43B1-8838-279FFD12DD7C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2A3B-EEE7-4557-86CB-4F0BED0AB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678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509A-5157-43B1-8838-279FFD12DD7C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2A3B-EEE7-4557-86CB-4F0BED0AB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88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509A-5157-43B1-8838-279FFD12DD7C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2A3B-EEE7-4557-86CB-4F0BED0AB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60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509A-5157-43B1-8838-279FFD12DD7C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2A3B-EEE7-4557-86CB-4F0BED0AB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1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509A-5157-43B1-8838-279FFD12DD7C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2A3B-EEE7-4557-86CB-4F0BED0AB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509A-5157-43B1-8838-279FFD12DD7C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2A3B-EEE7-4557-86CB-4F0BED0AB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5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509A-5157-43B1-8838-279FFD12DD7C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2A3B-EEE7-4557-86CB-4F0BED0AB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96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0509A-5157-43B1-8838-279FFD12DD7C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22A3B-EEE7-4557-86CB-4F0BED0AB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763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Fluency</a:t>
            </a:r>
            <a:br>
              <a:rPr lang="en-US" dirty="0" smtClean="0"/>
            </a:br>
            <a:r>
              <a:rPr lang="en-US" dirty="0"/>
              <a:t>4</a:t>
            </a:r>
            <a:r>
              <a:rPr lang="en-US" dirty="0" smtClean="0"/>
              <a:t>0 </a:t>
            </a:r>
            <a:r>
              <a:rPr lang="en-US" dirty="0" smtClean="0"/>
              <a:t>words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Set </a:t>
            </a:r>
            <a:r>
              <a:rPr lang="en-US" smtClean="0"/>
              <a:t>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88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800" dirty="0" smtClean="0"/>
              <a:t>	Biff </a:t>
            </a:r>
            <a:r>
              <a:rPr lang="en-US" sz="4800" dirty="0"/>
              <a:t>saw Bopper.  He said, “Hi Bopper.”</a:t>
            </a:r>
          </a:p>
          <a:p>
            <a:pPr marL="0" indent="0">
              <a:buNone/>
            </a:pPr>
            <a:r>
              <a:rPr lang="en-US" sz="4800" dirty="0"/>
              <a:t>	“Hi Biff,” said Bopper.  “Let’s play on the swing.”</a:t>
            </a:r>
          </a:p>
          <a:p>
            <a:pPr marL="0" indent="0">
              <a:buNone/>
            </a:pPr>
            <a:r>
              <a:rPr lang="en-US" sz="4800" dirty="0"/>
              <a:t>	“Okay,” said Biff.</a:t>
            </a:r>
          </a:p>
          <a:p>
            <a:pPr marL="0" indent="0">
              <a:buNone/>
            </a:pPr>
            <a:r>
              <a:rPr lang="en-US" sz="4800" dirty="0"/>
              <a:t>	Biff and Bopper went to the swing.  At the swing they saw a big frog.  It was sitting on the swing.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26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5700" dirty="0" smtClean="0"/>
              <a:t>       Biff </a:t>
            </a:r>
            <a:r>
              <a:rPr lang="en-US" sz="5700" dirty="0"/>
              <a:t>said, “Hi Frog.”</a:t>
            </a:r>
          </a:p>
          <a:p>
            <a:pPr marL="0" indent="0">
              <a:buNone/>
            </a:pPr>
            <a:r>
              <a:rPr lang="en-US" sz="5700" dirty="0"/>
              <a:t>	Frog said, “Hi.”</a:t>
            </a:r>
          </a:p>
          <a:p>
            <a:pPr marL="0" indent="0">
              <a:buNone/>
            </a:pPr>
            <a:r>
              <a:rPr lang="en-US" sz="5700" dirty="0"/>
              <a:t>	“We want to swing,” said Bopper.</a:t>
            </a:r>
          </a:p>
          <a:p>
            <a:pPr marL="0" indent="0">
              <a:buNone/>
            </a:pPr>
            <a:r>
              <a:rPr lang="en-US" sz="5700" dirty="0"/>
              <a:t>	“Yes,” said Biff.  “We want to swing.”</a:t>
            </a:r>
          </a:p>
          <a:p>
            <a:pPr marL="0" indent="0">
              <a:buNone/>
            </a:pPr>
            <a:r>
              <a:rPr lang="en-US" sz="5700" dirty="0"/>
              <a:t>	“But I am on the swing,” said Frog.  “I am sitting here.”</a:t>
            </a:r>
          </a:p>
          <a:p>
            <a:pPr marL="0" indent="0">
              <a:buNone/>
            </a:pPr>
            <a:r>
              <a:rPr lang="en-US" sz="5700" dirty="0"/>
              <a:t>	“But we want to swing,” said Biff loudly.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61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 smtClean="0"/>
              <a:t>	“</a:t>
            </a:r>
            <a:r>
              <a:rPr lang="en-US" sz="4400" dirty="0"/>
              <a:t>What will we do?” asked Bopper.  “We want to swing but Frog is there.  He’s on the swing.  He’s just sitting there.  He won’t get off.”</a:t>
            </a:r>
          </a:p>
          <a:p>
            <a:pPr marL="0" indent="0">
              <a:buNone/>
            </a:pPr>
            <a:r>
              <a:rPr lang="en-US" sz="4400" dirty="0"/>
              <a:t>	“Let’s try scaring him,” said Bopper.</a:t>
            </a:r>
          </a:p>
          <a:p>
            <a:pPr marL="0" indent="0">
              <a:buNone/>
            </a:pPr>
            <a:r>
              <a:rPr lang="en-US" sz="4400" dirty="0"/>
              <a:t>	“That is a great idea,” said Biff loudly.</a:t>
            </a:r>
          </a:p>
        </p:txBody>
      </p:sp>
    </p:spTree>
    <p:extLst>
      <p:ext uri="{BB962C8B-B14F-4D97-AF65-F5344CB8AC3E}">
        <p14:creationId xmlns:p14="http://schemas.microsoft.com/office/powerpoint/2010/main" val="256164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	Biff </a:t>
            </a:r>
            <a:r>
              <a:rPr lang="en-US" sz="4400" dirty="0"/>
              <a:t>and Bopper walked up to Frog.  He was sitting on the swing.  They said, “Boo!”  They said it very loud.  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Frog </a:t>
            </a:r>
            <a:r>
              <a:rPr lang="en-US" sz="4400" dirty="0"/>
              <a:t>looked at Biff and Bopper.  He said, “Boo yourself!”  Biff and Bopper got scared.  They quickly ran home.</a:t>
            </a:r>
          </a:p>
        </p:txBody>
      </p:sp>
    </p:spTree>
    <p:extLst>
      <p:ext uri="{BB962C8B-B14F-4D97-AF65-F5344CB8AC3E}">
        <p14:creationId xmlns:p14="http://schemas.microsoft.com/office/powerpoint/2010/main" val="145478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 smtClean="0"/>
              <a:t>	“</a:t>
            </a:r>
            <a:r>
              <a:rPr lang="en-US" sz="4400" dirty="0"/>
              <a:t>What will we do?” asked Bopper.  “We want to swing but Frog is there.  He’s on the swing.  He’s just sitting there.  He won’t get off.”</a:t>
            </a:r>
          </a:p>
          <a:p>
            <a:pPr marL="0" indent="0">
              <a:buNone/>
            </a:pPr>
            <a:r>
              <a:rPr lang="en-US" sz="4400" dirty="0"/>
              <a:t>	“Let’s try scaring him,” said Bopper.</a:t>
            </a:r>
          </a:p>
          <a:p>
            <a:pPr marL="0" indent="0">
              <a:buNone/>
            </a:pPr>
            <a:r>
              <a:rPr lang="en-US" sz="4400" dirty="0"/>
              <a:t>	“That is a great idea,” said Biff loudly.</a:t>
            </a:r>
          </a:p>
        </p:txBody>
      </p:sp>
    </p:spTree>
    <p:extLst>
      <p:ext uri="{BB962C8B-B14F-4D97-AF65-F5344CB8AC3E}">
        <p14:creationId xmlns:p14="http://schemas.microsoft.com/office/powerpoint/2010/main" val="145478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Frog </a:t>
            </a:r>
            <a:r>
              <a:rPr lang="en-US" dirty="0"/>
              <a:t>was on the swing.  Biff and Bopper wanted to swing.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	“</a:t>
            </a:r>
            <a:r>
              <a:rPr lang="en-US" dirty="0"/>
              <a:t>Get off the swing,” Biff shouted.</a:t>
            </a:r>
          </a:p>
          <a:p>
            <a:pPr marL="0" indent="0">
              <a:buNone/>
            </a:pPr>
            <a:r>
              <a:rPr lang="en-US" dirty="0" smtClean="0"/>
              <a:t>	“</a:t>
            </a:r>
            <a:r>
              <a:rPr lang="en-US" dirty="0"/>
              <a:t>Yes,” said Bopper.  “Get off the swing!”</a:t>
            </a:r>
          </a:p>
          <a:p>
            <a:pPr marL="0" indent="0">
              <a:buNone/>
            </a:pPr>
            <a:r>
              <a:rPr lang="en-US" dirty="0" smtClean="0"/>
              <a:t>	Frog </a:t>
            </a:r>
            <a:r>
              <a:rPr lang="en-US" dirty="0"/>
              <a:t>pointed.  “Why don’t you use the other swings.”</a:t>
            </a:r>
          </a:p>
          <a:p>
            <a:pPr marL="0" indent="0">
              <a:buNone/>
            </a:pPr>
            <a:r>
              <a:rPr lang="en-US" dirty="0" smtClean="0"/>
              <a:t>	“</a:t>
            </a:r>
            <a:r>
              <a:rPr lang="en-US" dirty="0"/>
              <a:t>Oh,” said Biff.  “That’s a good idea.”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471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9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Fluency 40 words Set #1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Johnson</dc:creator>
  <cp:lastModifiedBy>Andy Johnson</cp:lastModifiedBy>
  <cp:revision>8</cp:revision>
  <dcterms:created xsi:type="dcterms:W3CDTF">2013-10-28T10:34:15Z</dcterms:created>
  <dcterms:modified xsi:type="dcterms:W3CDTF">2013-11-01T10:27:31Z</dcterms:modified>
</cp:coreProperties>
</file>