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7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2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4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5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3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3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ED10-7AFA-4D88-B2C5-6FEA8D13B4A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A0F6-C42A-4D67-A293-C5744691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8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5004" y="1856792"/>
            <a:ext cx="4711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40 Fluency Activity</a:t>
            </a:r>
          </a:p>
          <a:p>
            <a:pPr algn="ctr"/>
            <a:r>
              <a:rPr lang="en-US" sz="4000"/>
              <a:t>Movie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689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565" y="482641"/>
            <a:ext cx="107211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There once was a young woman.  Her name was Mary.  One day she saw Bob.  Bob said, “Hi Mary.”</a:t>
            </a:r>
          </a:p>
          <a:p>
            <a:r>
              <a:rPr lang="en-US" sz="4400" dirty="0"/>
              <a:t>	Mary said, “Hi Bob.  How’s it going?”</a:t>
            </a:r>
          </a:p>
          <a:p>
            <a:r>
              <a:rPr lang="en-US" sz="4400" dirty="0"/>
              <a:t>	Bob said, “Terrible!”</a:t>
            </a:r>
          </a:p>
          <a:p>
            <a:r>
              <a:rPr lang="en-US" sz="4400" dirty="0"/>
              <a:t>	Mary said, “That’s too bad.  What’s wrong?”</a:t>
            </a:r>
          </a:p>
          <a:p>
            <a:r>
              <a:rPr lang="en-US" sz="4400" dirty="0"/>
              <a:t>	Bob said, “I’m tired!”</a:t>
            </a:r>
          </a:p>
        </p:txBody>
      </p:sp>
    </p:spTree>
    <p:extLst>
      <p:ext uri="{BB962C8B-B14F-4D97-AF65-F5344CB8AC3E}">
        <p14:creationId xmlns:p14="http://schemas.microsoft.com/office/powerpoint/2010/main" val="406832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9350" y="1025084"/>
            <a:ext cx="97815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Mary asked Bob, “Why are you tired Bob?”</a:t>
            </a:r>
          </a:p>
          <a:p>
            <a:r>
              <a:rPr lang="en-US" sz="4000" dirty="0"/>
              <a:t>	Bob said, “My teacher gave me too much homework!  I had to stay up late!  I hate homework,” Bob yelled.</a:t>
            </a:r>
          </a:p>
          <a:p>
            <a:r>
              <a:rPr lang="en-US" sz="4000" dirty="0"/>
              <a:t>	Mary said, “I’m sorry to hear that Bob”</a:t>
            </a:r>
          </a:p>
          <a:p>
            <a:r>
              <a:rPr lang="en-US" sz="4000" dirty="0"/>
              <a:t>	Bob said, “Thanks Mary”</a:t>
            </a:r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816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124" y="528592"/>
            <a:ext cx="104694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 </a:t>
            </a:r>
          </a:p>
          <a:p>
            <a:r>
              <a:rPr lang="en-US" sz="4400" dirty="0"/>
              <a:t>Mary said to Bob, “Why don’t we go to a movie”? </a:t>
            </a:r>
          </a:p>
          <a:p>
            <a:r>
              <a:rPr lang="en-US" sz="4400" dirty="0"/>
              <a:t>	Bob said, “That would be great”!</a:t>
            </a:r>
          </a:p>
          <a:p>
            <a:r>
              <a:rPr lang="en-US" sz="4400" dirty="0"/>
              <a:t>Mary said, “I get to pick the movie” </a:t>
            </a:r>
          </a:p>
          <a:p>
            <a:r>
              <a:rPr lang="en-US" sz="4400" dirty="0"/>
              <a:t>“That is fine as long as I’m not doing homework!”</a:t>
            </a:r>
          </a:p>
          <a:p>
            <a:r>
              <a:rPr lang="en-US" sz="4400" dirty="0"/>
              <a:t>They went to a movie</a:t>
            </a:r>
          </a:p>
        </p:txBody>
      </p:sp>
    </p:spTree>
    <p:extLst>
      <p:ext uri="{BB962C8B-B14F-4D97-AF65-F5344CB8AC3E}">
        <p14:creationId xmlns:p14="http://schemas.microsoft.com/office/powerpoint/2010/main" val="395502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40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MSU, Mankato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Lanning, Melissa Marie</dc:creator>
  <cp:lastModifiedBy>Dr Andy Johnson</cp:lastModifiedBy>
  <cp:revision>3</cp:revision>
  <dcterms:created xsi:type="dcterms:W3CDTF">2014-10-13T20:23:14Z</dcterms:created>
  <dcterms:modified xsi:type="dcterms:W3CDTF">2017-03-26T14:30:13Z</dcterms:modified>
</cp:coreProperties>
</file>